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0947-4E65-4EDC-95A4-7EF35C43B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F6F55-E2BA-403B-BFF9-8A2BA3AAE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894A2-21B8-46CC-BBF5-7AC5DE86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EEFF1-01BF-4913-B140-81228242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FA6A-D7C6-44C7-9676-F7456CBD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3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596E-0876-4A94-A017-668FAB70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14ACF-D01E-40EB-B289-E8E025E2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5B661-3E7C-4BA8-9BAD-DE6D1203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84572-BF69-4157-9EDA-C4FA5600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9B4BD-86BD-478A-946E-94224678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6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CDFAD-9108-4FFB-ADF1-EB53CC25B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D5720-B9EB-41EE-B031-5664FBF77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D8849-8085-4102-B83A-6063CA39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538C5-7CCF-4E66-8043-01D59C63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86E93-AF05-46B6-9E84-80E599C6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8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3176-466A-4BC3-9A06-5A1D336A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01EC-7114-4972-B8BF-FC98800A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ABAF-B30F-40F0-868D-DA7F2305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26666-5FFF-499C-A3EB-EC6CD60A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9FF64-9A90-4054-95DD-96210359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D418-A094-43BF-BD08-28FEB9A8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217B3-51FC-4116-97A7-0031C29F8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48218-C228-4FC3-B3F5-DD198D6C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A37B-9823-4846-BA84-43B55FA9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6167-D5CE-483E-8E05-F95FC6CC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1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938A-E54F-4173-9FDE-D2D35FB5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86D2B-CDC5-45ED-B0AB-6BF682ADF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BABFE-BBFA-47AC-AAB6-9CEFC5D99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3BA75-12E2-4A38-8E15-201C06AF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9C802-94B2-457C-9849-DBD10A92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3CD45-C78E-4B96-B11A-FCC4C228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6F16-8C7E-4BC2-91DD-8800885C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D6B2D-AC21-4395-819A-8478F9C6E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E5B0-A93D-4302-A846-61A4FCA18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1C938-D6E3-483E-9537-4D38C2511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C2514-F50E-44D9-8C8B-5D4AAED86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18C3-583E-4206-A686-486D64C7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2F2B1-DE19-4908-BDC1-801C0CCDC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4D0F7-1D60-4959-A454-562770CC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A85F-E252-453F-9641-0672E63F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AA4D9-0012-4D8F-A873-E1140E17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CC608-4DF1-410F-923D-2B9E2FBF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0CEF-318D-45EC-A693-7BD4C027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0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6800C8-A3D5-4F2D-BA10-8329A1AE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34168-A003-4497-BE12-DDDEFBE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652F-AB1F-4E35-AEE4-C6D53AD6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0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99DA-6ADB-4ACE-AF61-718F88E8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62C92-65A5-4A9D-A7D1-453DED9C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78B7E-423D-4AF3-A7C5-E3EB504B9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9D8A8-4D27-4B81-A8F4-1D23AF0A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C45F5-9E18-4555-9013-51A5E2C5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F6F21-DEC0-4E80-9768-737B75D8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25F2-684D-48E3-862C-40BBEC20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46051-D256-4709-ACA5-52E39ED52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173A3-F0DE-4305-AA48-6056424F2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39456-1FFF-42E0-BC23-63A9AFCF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D9AEB-78E9-4A24-AFD6-9FD557C1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B9768-2288-4DB1-A74B-CC359197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6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t="-52000" b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2905E-D065-499E-B0E6-C5B36F13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0C6D2-30FD-41F6-B464-CE7E934A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0B345-48F8-4E44-B098-2249F4489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0B4C-F659-40F8-9F9D-63A163D09C11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5D016-F5E1-4978-9B4F-41BA4B307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48BF6-3052-40A9-B415-88F499870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6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93E0-F5FB-4C2C-BB38-D9C501B86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124" y="942975"/>
            <a:ext cx="9144000" cy="29860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CA" b="1" dirty="0">
                <a:solidFill>
                  <a:srgbClr val="002060"/>
                </a:solidFill>
              </a:rPr>
              <a:t>Cool Microcontroller Projects</a:t>
            </a:r>
            <a:br>
              <a:rPr lang="en-CA" b="1" dirty="0">
                <a:solidFill>
                  <a:srgbClr val="002060"/>
                </a:solidFill>
              </a:rPr>
            </a:br>
            <a:br>
              <a:rPr lang="en-CA" b="1" dirty="0">
                <a:solidFill>
                  <a:srgbClr val="002060"/>
                </a:solidFill>
              </a:rPr>
            </a:br>
            <a:r>
              <a:rPr lang="en-CA" b="1" dirty="0">
                <a:solidFill>
                  <a:srgbClr val="002060"/>
                </a:solidFill>
              </a:rPr>
              <a:t>2008 Rocket Altimeter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A0444-EFD1-4F48-B296-2E1FD61A8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3974" y="4149311"/>
            <a:ext cx="2400300" cy="979901"/>
          </a:xfrm>
        </p:spPr>
        <p:txBody>
          <a:bodyPr/>
          <a:lstStyle/>
          <a:p>
            <a:r>
              <a:rPr lang="en-CA" b="1" dirty="0"/>
              <a:t>Dave VE3OOI </a:t>
            </a:r>
          </a:p>
          <a:p>
            <a:r>
              <a:rPr lang="en-CA" b="1" dirty="0"/>
              <a:t>Feb 2021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33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1E6F-BC00-473D-A58E-CD7FFAA5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BACKGROUND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4173-4470-48EE-BDD9-6579CED4B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97012"/>
            <a:ext cx="10515600" cy="4351338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Needed a low-cost solution to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>
                <a:solidFill>
                  <a:srgbClr val="002060"/>
                </a:solidFill>
              </a:rPr>
              <a:t>Measure altitude of rocket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>
                <a:solidFill>
                  <a:srgbClr val="002060"/>
                </a:solidFill>
              </a:rPr>
              <a:t>Deploy a parachute</a:t>
            </a:r>
          </a:p>
          <a:p>
            <a:r>
              <a:rPr lang="en-CA" dirty="0">
                <a:solidFill>
                  <a:srgbClr val="002060"/>
                </a:solidFill>
              </a:rPr>
              <a:t>Had to be light weight</a:t>
            </a:r>
          </a:p>
          <a:p>
            <a:r>
              <a:rPr lang="en-CA" dirty="0">
                <a:solidFill>
                  <a:srgbClr val="002060"/>
                </a:solidFill>
              </a:rPr>
              <a:t>Had to be small</a:t>
            </a:r>
          </a:p>
          <a:p>
            <a:r>
              <a:rPr lang="en-CA" dirty="0">
                <a:solidFill>
                  <a:srgbClr val="002060"/>
                </a:solidFill>
              </a:rPr>
              <a:t>Simple to build – use pressure sensor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9ABD3-E4A6-46A1-983D-D1556FCDC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585" y="208535"/>
            <a:ext cx="2284030" cy="1602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A79C0-B035-42D6-8302-D076C3EBB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585" y="2094265"/>
            <a:ext cx="2284030" cy="1431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0D4DC7-4087-4BDC-B2B3-CC431D2F1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582" y="3809305"/>
            <a:ext cx="2284031" cy="131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4B5-3225-4F2D-86C0-AC299878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THEORY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25F9F-9F4F-4BC9-B394-8C1F24D8B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568" y="1559749"/>
            <a:ext cx="2605087" cy="26582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D47269-D902-492C-BCCA-B57DF6506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57" y="1307946"/>
            <a:ext cx="2887669" cy="3000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23B21-42E5-4CCB-9845-5A8620B2B570}"/>
              </a:ext>
            </a:extLst>
          </p:cNvPr>
          <p:cNvSpPr txBox="1"/>
          <p:nvPr/>
        </p:nvSpPr>
        <p:spPr>
          <a:xfrm>
            <a:off x="373857" y="4308476"/>
            <a:ext cx="2704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Almost linear relationship between pressure and altitude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163B7-E085-4B9C-8E6A-6EB29225D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338" y="1905720"/>
            <a:ext cx="3845275" cy="2349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E93166-E62F-4969-9D2D-A9C7FB62C5A6}"/>
              </a:ext>
            </a:extLst>
          </p:cNvPr>
          <p:cNvSpPr txBox="1"/>
          <p:nvPr/>
        </p:nvSpPr>
        <p:spPr>
          <a:xfrm>
            <a:off x="3532339" y="4255466"/>
            <a:ext cx="3845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Pressure not absolute changed dynamically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b="1" dirty="0">
                <a:solidFill>
                  <a:srgbClr val="002060"/>
                </a:solidFill>
              </a:rPr>
              <a:t>Altitude (AGL) is relative to pressure at 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0FD99-38D3-4D78-89FC-394A2DF23F53}"/>
              </a:ext>
            </a:extLst>
          </p:cNvPr>
          <p:cNvSpPr txBox="1"/>
          <p:nvPr/>
        </p:nvSpPr>
        <p:spPr>
          <a:xfrm>
            <a:off x="7811288" y="4233512"/>
            <a:ext cx="2704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Airplane altimeter has a pressure setting</a:t>
            </a:r>
          </a:p>
        </p:txBody>
      </p:sp>
      <p:pic>
        <p:nvPicPr>
          <p:cNvPr id="11" name="Sudbury ATIS">
            <a:hlinkClick r:id="" action="ppaction://media"/>
            <a:extLst>
              <a:ext uri="{FF2B5EF4-FFF2-40B4-BE49-F238E27FC236}">
                <a16:creationId xmlns:a16="http://schemas.microsoft.com/office/drawing/2014/main" id="{C6853CE1-D2CC-498B-83C4-43EAD61D2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09765" y="5253727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13C82C-571B-44A7-92E8-E225728B8FAC}"/>
              </a:ext>
            </a:extLst>
          </p:cNvPr>
          <p:cNvSpPr txBox="1"/>
          <p:nvPr/>
        </p:nvSpPr>
        <p:spPr>
          <a:xfrm>
            <a:off x="10709754" y="3385146"/>
            <a:ext cx="1340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 to 30.28 based on ATIS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AE6E26-B26D-434E-996A-C6A0AE09FE4F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10133556" y="2808211"/>
            <a:ext cx="1246340" cy="57693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68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82B-ACF8-4BA3-BFC5-FB342EA1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79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THE CIRCUIT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03216-4577-48C0-B60C-C75842339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2" y="1338642"/>
            <a:ext cx="2876951" cy="4296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17458A-E598-46EB-B108-6485DCDBE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92" y="1085496"/>
            <a:ext cx="7163800" cy="5058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AF811F-0630-43E8-BF80-FF64A2507918}"/>
              </a:ext>
            </a:extLst>
          </p:cNvPr>
          <p:cNvSpPr txBox="1"/>
          <p:nvPr/>
        </p:nvSpPr>
        <p:spPr>
          <a:xfrm>
            <a:off x="4151308" y="6143977"/>
            <a:ext cx="4792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Little power decoupling.  Just wait till you see the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99FE0-AF95-4635-91B0-211C1B966946}"/>
              </a:ext>
            </a:extLst>
          </p:cNvPr>
          <p:cNvSpPr txBox="1"/>
          <p:nvPr/>
        </p:nvSpPr>
        <p:spPr>
          <a:xfrm>
            <a:off x="599092" y="5635017"/>
            <a:ext cx="2693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No copper pour for </a:t>
            </a:r>
            <a:r>
              <a:rPr lang="en-US" sz="1600" b="1" dirty="0" err="1">
                <a:solidFill>
                  <a:srgbClr val="FF0000"/>
                </a:solidFill>
              </a:rPr>
              <a:t>gnd</a:t>
            </a:r>
            <a:r>
              <a:rPr lang="en-US" sz="1600" b="1" dirty="0">
                <a:solidFill>
                  <a:srgbClr val="FF0000"/>
                </a:solidFill>
              </a:rPr>
              <a:t> plane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E58946-1367-4A74-BE09-D8FBB230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184" y="1093754"/>
            <a:ext cx="1415962" cy="101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ECE5-9012-436A-88F2-D93338B3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SOFTWARE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93784-E0B8-4FEE-A98A-110B0A2EA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29" y="1433234"/>
            <a:ext cx="5677692" cy="3991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F552F9-CEDA-47DE-89B4-84CAD1714221}"/>
              </a:ext>
            </a:extLst>
          </p:cNvPr>
          <p:cNvSpPr txBox="1"/>
          <p:nvPr/>
        </p:nvSpPr>
        <p:spPr>
          <a:xfrm>
            <a:off x="7340131" y="616439"/>
            <a:ext cx="4620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Calculates and average voltage from transducer and subtracts from a baseline generated when </a:t>
            </a:r>
            <a:r>
              <a:rPr lang="en-US" sz="1600" b="1" dirty="0" err="1">
                <a:solidFill>
                  <a:srgbClr val="002060"/>
                </a:solidFill>
              </a:rPr>
              <a:t>uC</a:t>
            </a:r>
            <a:r>
              <a:rPr lang="en-US" sz="1600" b="1" dirty="0">
                <a:solidFill>
                  <a:srgbClr val="002060"/>
                </a:solidFill>
              </a:rPr>
              <a:t> reset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DB964F-F4AC-412A-89FE-A1CDDBA3A1F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589111" y="908827"/>
            <a:ext cx="4751020" cy="1835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F914CF-0F75-4701-85C9-FD88F6967BFE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315734" y="1703879"/>
            <a:ext cx="2024397" cy="194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D85726-167F-484A-B75F-F2AD2C7F066D}"/>
              </a:ext>
            </a:extLst>
          </p:cNvPr>
          <p:cNvSpPr txBox="1"/>
          <p:nvPr/>
        </p:nvSpPr>
        <p:spPr>
          <a:xfrm>
            <a:off x="7340131" y="1411491"/>
            <a:ext cx="4620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Math done prior to identify altitude per ADC count 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(e.g., 1 count = 30 feet)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34BBE-84AB-4AF5-A49A-C7D27F66F1F1}"/>
              </a:ext>
            </a:extLst>
          </p:cNvPr>
          <p:cNvSpPr txBox="1"/>
          <p:nvPr/>
        </p:nvSpPr>
        <p:spPr>
          <a:xfrm>
            <a:off x="7340131" y="2693096"/>
            <a:ext cx="4620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Detect Launch.  Voltage is greater than voltage above noise floor. 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(e.g. prelaunch reading is currently 5 to 10, then set threshold to say 20)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7106BCE-8B3F-4C4D-8D41-3E2DDB4129BB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V="1">
            <a:off x="4108939" y="3231704"/>
            <a:ext cx="3231193" cy="677107"/>
          </a:xfrm>
          <a:prstGeom prst="bentConnector3">
            <a:avLst>
              <a:gd name="adj1" fmla="val 181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68F3754-4826-4EDF-861F-B1B65820B1E9}"/>
              </a:ext>
            </a:extLst>
          </p:cNvPr>
          <p:cNvSpPr txBox="1"/>
          <p:nvPr/>
        </p:nvSpPr>
        <p:spPr>
          <a:xfrm>
            <a:off x="7276574" y="3902406"/>
            <a:ext cx="4620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Interrupt started on launch that indicated when to save a reading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4D654D-560C-4783-B3E2-C3C8D6974CA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5315734" y="4194794"/>
            <a:ext cx="1960840" cy="381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0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ECE5-9012-436A-88F2-D93338B3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SAMPLE DATA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E3746-E11A-4F26-B8A2-EA54405D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499159"/>
            <a:ext cx="7216918" cy="4098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75E60-1CC8-46F0-81D8-23143319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01" y="1129264"/>
            <a:ext cx="3658111" cy="493463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39054EA-93C5-446C-BF4F-6A2637398A8B}"/>
              </a:ext>
            </a:extLst>
          </p:cNvPr>
          <p:cNvSpPr/>
          <p:nvPr/>
        </p:nvSpPr>
        <p:spPr>
          <a:xfrm>
            <a:off x="2171700" y="5554853"/>
            <a:ext cx="428625" cy="303023"/>
          </a:xfrm>
          <a:prstGeom prst="ellips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2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ECE5-9012-436A-88F2-D93338B3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BETTER TESTING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CD0C4-5433-4AE9-B8FF-A0AAD00E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99" y="1483773"/>
            <a:ext cx="6372320" cy="4779240"/>
          </a:xfrm>
          <a:prstGeom prst="rect">
            <a:avLst/>
          </a:prstGeom>
        </p:spPr>
      </p:pic>
      <p:pic>
        <p:nvPicPr>
          <p:cNvPr id="7" name="Picture 6" descr="A picture containing person, outdoor, sunglasses, spectacles&#10;&#10;Description automatically generated">
            <a:extLst>
              <a:ext uri="{FF2B5EF4-FFF2-40B4-BE49-F238E27FC236}">
                <a16:creationId xmlns:a16="http://schemas.microsoft.com/office/drawing/2014/main" id="{DB1F7A73-8BCF-47D6-BB35-8E0A1B90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33" y="4418736"/>
            <a:ext cx="2459036" cy="1844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E45677-E58B-4A59-95C2-2BEB933A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733" y="1467358"/>
            <a:ext cx="2459036" cy="1844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B10593-1586-40EE-8160-94BFC87B2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983" y="1685926"/>
            <a:ext cx="2643833" cy="3526884"/>
          </a:xfrm>
          <a:prstGeom prst="rect">
            <a:avLst/>
          </a:prstGeom>
        </p:spPr>
      </p:pic>
      <p:sp>
        <p:nvSpPr>
          <p:cNvPr id="11" name="Smiley Face 10">
            <a:extLst>
              <a:ext uri="{FF2B5EF4-FFF2-40B4-BE49-F238E27FC236}">
                <a16:creationId xmlns:a16="http://schemas.microsoft.com/office/drawing/2014/main" id="{CA3B95DF-959D-47A7-946B-F5A62D523BD4}"/>
              </a:ext>
            </a:extLst>
          </p:cNvPr>
          <p:cNvSpPr/>
          <p:nvPr/>
        </p:nvSpPr>
        <p:spPr>
          <a:xfrm>
            <a:off x="11486849" y="1705301"/>
            <a:ext cx="543226" cy="55212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ECE5-9012-436A-88F2-D93338B3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EVOLUTION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D6A7E-D8F4-43F5-AE56-6049582F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9" y="980610"/>
            <a:ext cx="11461316" cy="2717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DEE116-4189-49EF-8C49-E96BAEEA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53" y="3828434"/>
            <a:ext cx="6449789" cy="28734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E3133A-1E7E-4F87-AB95-6CE75A5B6B50}"/>
              </a:ext>
            </a:extLst>
          </p:cNvPr>
          <p:cNvSpPr/>
          <p:nvPr/>
        </p:nvSpPr>
        <p:spPr>
          <a:xfrm>
            <a:off x="2349216" y="1485901"/>
            <a:ext cx="757237" cy="414337"/>
          </a:xfrm>
          <a:prstGeom prst="ellipse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BD8168-F389-47B9-97D2-ED889876D164}"/>
              </a:ext>
            </a:extLst>
          </p:cNvPr>
          <p:cNvSpPr/>
          <p:nvPr/>
        </p:nvSpPr>
        <p:spPr>
          <a:xfrm>
            <a:off x="4200525" y="4243388"/>
            <a:ext cx="458503" cy="266700"/>
          </a:xfrm>
          <a:prstGeom prst="ellipse">
            <a:avLst/>
          </a:prstGeom>
          <a:solidFill>
            <a:srgbClr val="0070C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89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69F14A-3C80-4678-AB60-D22FA8BB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789" y="2771776"/>
            <a:ext cx="9343111" cy="1138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F32E7-5116-4C7C-88B8-68FE6E62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0" y="1840739"/>
            <a:ext cx="2095500" cy="308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153A47-D8B0-4296-B767-1F689E7E0045}"/>
              </a:ext>
            </a:extLst>
          </p:cNvPr>
          <p:cNvSpPr txBox="1"/>
          <p:nvPr/>
        </p:nvSpPr>
        <p:spPr>
          <a:xfrm>
            <a:off x="142874" y="242888"/>
            <a:ext cx="20954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90340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180</Words>
  <Application>Microsoft Office PowerPoint</Application>
  <PresentationFormat>Widescreen</PresentationFormat>
  <Paragraphs>31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Cool Microcontroller Projects  2008 Rocket Altimeter</vt:lpstr>
      <vt:lpstr>BACKGROUND</vt:lpstr>
      <vt:lpstr>THEORY</vt:lpstr>
      <vt:lpstr>THE CIRCUIT</vt:lpstr>
      <vt:lpstr>SOFTWARE</vt:lpstr>
      <vt:lpstr>SAMPLE DATA</vt:lpstr>
      <vt:lpstr>BETTER TESTING</vt:lpstr>
      <vt:lpstr>EVOLUTION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Rajnauth</dc:creator>
  <cp:lastModifiedBy>Dave Rajnauth</cp:lastModifiedBy>
  <cp:revision>16</cp:revision>
  <dcterms:created xsi:type="dcterms:W3CDTF">2020-12-12T17:52:06Z</dcterms:created>
  <dcterms:modified xsi:type="dcterms:W3CDTF">2021-02-03T01:50:37Z</dcterms:modified>
</cp:coreProperties>
</file>